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6572-396A-4EEA-87FD-A5D2EAEA9E23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37A7FA-7845-46B3-A7BE-A0C18F739F0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6572-396A-4EEA-87FD-A5D2EAEA9E23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7FA-7845-46B3-A7BE-A0C18F739F0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B37A7FA-7845-46B3-A7BE-A0C18F739F0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6572-396A-4EEA-87FD-A5D2EAEA9E23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6572-396A-4EEA-87FD-A5D2EAEA9E23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B37A7FA-7845-46B3-A7BE-A0C18F739F0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6572-396A-4EEA-87FD-A5D2EAEA9E23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37A7FA-7845-46B3-A7BE-A0C18F739F0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8006572-396A-4EEA-87FD-A5D2EAEA9E23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7FA-7845-46B3-A7BE-A0C18F739F0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6572-396A-4EEA-87FD-A5D2EAEA9E23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B37A7FA-7845-46B3-A7BE-A0C18F739F0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6572-396A-4EEA-87FD-A5D2EAEA9E23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B37A7FA-7845-46B3-A7BE-A0C18F739F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6572-396A-4EEA-87FD-A5D2EAEA9E23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37A7FA-7845-46B3-A7BE-A0C18F739F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37A7FA-7845-46B3-A7BE-A0C18F739F0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6572-396A-4EEA-87FD-A5D2EAEA9E23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B37A7FA-7845-46B3-A7BE-A0C18F739F0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8006572-396A-4EEA-87FD-A5D2EAEA9E23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8006572-396A-4EEA-87FD-A5D2EAEA9E23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37A7FA-7845-46B3-A7BE-A0C18F739F0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esresort.ru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arketing@econ.msu.ru" TargetMode="External"/><Relationship Id="rId2" Type="http://schemas.openxmlformats.org/officeDocument/2006/relationships/hyperlink" Target="http://lesresort.ru/leisure/#pric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ing@econ.msu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869160"/>
            <a:ext cx="6400800" cy="744488"/>
          </a:xfrm>
        </p:spPr>
        <p:txBody>
          <a:bodyPr/>
          <a:lstStyle/>
          <a:p>
            <a:r>
              <a:rPr lang="en-US" dirty="0" smtClean="0"/>
              <a:t>31 </a:t>
            </a:r>
            <a:r>
              <a:rPr lang="ru-RU" dirty="0" smtClean="0"/>
              <a:t>марта – 2 апреля 2017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Встреча </a:t>
            </a:r>
            <a:r>
              <a:rPr lang="ru-RU" dirty="0"/>
              <a:t>выпускников программ </a:t>
            </a:r>
            <a:r>
              <a:rPr lang="ru-RU" dirty="0" smtClean="0"/>
              <a:t>МВА ЭФ МГУ  </a:t>
            </a:r>
            <a:r>
              <a:rPr lang="ru-RU" dirty="0"/>
              <a:t>2017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04664"/>
            <a:ext cx="1584176" cy="158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1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962" y="5085184"/>
            <a:ext cx="2560441" cy="16112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Встреча выпускников программы МВА 2017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700" kern="1400" dirty="0">
                <a:solidFill>
                  <a:srgbClr val="000000"/>
                </a:solidFill>
                <a:latin typeface="Times New Roman"/>
              </a:rPr>
              <a:t>Уважаемые выпускники!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1700" kern="1400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700" kern="1400" dirty="0">
                <a:solidFill>
                  <a:srgbClr val="000000"/>
                </a:solidFill>
                <a:latin typeface="Times New Roman"/>
              </a:rPr>
              <a:t>Приглашаем Вас принять участие во встрече выпускников программ МВА ЭФ МГУ в апреле 2017 года.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700" kern="1400" dirty="0" smtClean="0">
                <a:solidFill>
                  <a:srgbClr val="000000"/>
                </a:solidFill>
                <a:latin typeface="Times New Roman"/>
              </a:rPr>
              <a:t>Данная </a:t>
            </a:r>
            <a:r>
              <a:rPr lang="ru-RU" sz="1700" kern="1400" dirty="0">
                <a:solidFill>
                  <a:srgbClr val="000000"/>
                </a:solidFill>
                <a:latin typeface="Times New Roman"/>
              </a:rPr>
              <a:t>встреча – отличная возможность </a:t>
            </a:r>
            <a:r>
              <a:rPr lang="ru-RU" sz="1700" kern="1400" dirty="0" smtClean="0">
                <a:solidFill>
                  <a:srgbClr val="000000"/>
                </a:solidFill>
                <a:latin typeface="Times New Roman"/>
              </a:rPr>
              <a:t>увидеться с </a:t>
            </a:r>
            <a:r>
              <a:rPr lang="ru-RU" sz="1700" kern="1400" dirty="0">
                <a:solidFill>
                  <a:srgbClr val="000000"/>
                </a:solidFill>
                <a:latin typeface="Times New Roman"/>
              </a:rPr>
              <a:t>теми, с кем вы учились, кто организовывал Ваше обучение</a:t>
            </a:r>
            <a:r>
              <a:rPr lang="ru-RU" sz="1700" kern="1400" dirty="0" smtClean="0">
                <a:solidFill>
                  <a:srgbClr val="000000"/>
                </a:solidFill>
                <a:latin typeface="Times New Roman"/>
              </a:rPr>
              <a:t>, познакомиться </a:t>
            </a:r>
            <a:r>
              <a:rPr lang="ru-RU" sz="1700" kern="1400" dirty="0">
                <a:solidFill>
                  <a:srgbClr val="000000"/>
                </a:solidFill>
                <a:latin typeface="Times New Roman"/>
              </a:rPr>
              <a:t>с теми, кто учился до и после Вас</a:t>
            </a:r>
            <a:r>
              <a:rPr lang="ru-RU" sz="1700" kern="1400" dirty="0" smtClean="0">
                <a:solidFill>
                  <a:srgbClr val="000000"/>
                </a:solidFill>
                <a:latin typeface="Times New Roman"/>
              </a:rPr>
              <a:t>, а также насыщенно и весело провести время!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700" kern="1400" dirty="0" smtClean="0">
                <a:solidFill>
                  <a:srgbClr val="000000"/>
                </a:solidFill>
                <a:latin typeface="Times New Roman"/>
              </a:rPr>
              <a:t>Мы планируем организовать дискуссию в формате круглого стола, а также различные командные игры и фуршет.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700" kern="1400" dirty="0" smtClean="0">
                <a:solidFill>
                  <a:srgbClr val="000000"/>
                </a:solidFill>
                <a:latin typeface="Times New Roman"/>
              </a:rPr>
              <a:t>Место проведения мероприятия - загородный </a:t>
            </a:r>
            <a:r>
              <a:rPr lang="ru-RU" sz="1700" kern="1400" dirty="0">
                <a:solidFill>
                  <a:srgbClr val="000000"/>
                </a:solidFill>
                <a:latin typeface="Times New Roman"/>
              </a:rPr>
              <a:t>отель LES ART RESORT (</a:t>
            </a:r>
            <a:r>
              <a:rPr lang="ru-RU" sz="1700" kern="1400" dirty="0">
                <a:solidFill>
                  <a:srgbClr val="000000"/>
                </a:solidFill>
                <a:latin typeface="Times New Roman"/>
                <a:hlinkClick r:id="rId3"/>
              </a:rPr>
              <a:t>http://lesresort.ru</a:t>
            </a:r>
            <a:r>
              <a:rPr lang="ru-RU" sz="1700" kern="1400" dirty="0" smtClean="0">
                <a:solidFill>
                  <a:srgbClr val="000000"/>
                </a:solidFill>
                <a:latin typeface="Times New Roman"/>
                <a:hlinkClick r:id="rId3"/>
              </a:rPr>
              <a:t>/</a:t>
            </a:r>
            <a:r>
              <a:rPr lang="ru-RU" sz="1700" kern="1400" dirty="0" smtClean="0">
                <a:solidFill>
                  <a:srgbClr val="000000"/>
                </a:solidFill>
                <a:latin typeface="Times New Roman"/>
              </a:rPr>
              <a:t> ) </a:t>
            </a:r>
            <a:endParaRPr lang="ru-RU" sz="1700" kern="1400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700" kern="1400" dirty="0" smtClean="0">
                <a:solidFill>
                  <a:srgbClr val="000000"/>
                </a:solidFill>
                <a:latin typeface="Times New Roman"/>
              </a:rPr>
              <a:t>Время </a:t>
            </a:r>
            <a:r>
              <a:rPr lang="ru-RU" sz="1700" kern="1400" dirty="0">
                <a:solidFill>
                  <a:srgbClr val="000000"/>
                </a:solidFill>
                <a:latin typeface="Times New Roman"/>
              </a:rPr>
              <a:t>проведения мероприятия 31 марта  - 2 апреля 2017 года.</a:t>
            </a:r>
          </a:p>
          <a:p>
            <a:pPr marL="0" indent="0">
              <a:spcBef>
                <a:spcPts val="0"/>
              </a:spcBef>
              <a:spcAft>
                <a:spcPts val="598"/>
              </a:spcAft>
            </a:pPr>
            <a:endParaRPr lang="ru-RU" sz="1600" kern="1400" dirty="0">
              <a:solidFill>
                <a:srgbClr val="000000"/>
              </a:solidFill>
              <a:latin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158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5382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План встречи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40000" lnSpcReduction="2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400" b="1" kern="1400" dirty="0">
                <a:solidFill>
                  <a:srgbClr val="000000"/>
                </a:solidFill>
                <a:latin typeface="Times New Roman"/>
              </a:rPr>
              <a:t>31 марта 2017 года/ </a:t>
            </a:r>
            <a:r>
              <a:rPr lang="ru-RU" sz="3400" b="1" kern="1400" dirty="0" smtClean="0">
                <a:solidFill>
                  <a:srgbClr val="000000"/>
                </a:solidFill>
                <a:latin typeface="Times New Roman"/>
              </a:rPr>
              <a:t>пятница</a:t>
            </a:r>
            <a:endParaRPr lang="ru-RU" sz="3400" b="1" kern="1400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400" kern="1400" dirty="0">
                <a:solidFill>
                  <a:srgbClr val="000000"/>
                </a:solidFill>
                <a:latin typeface="Times New Roman"/>
              </a:rPr>
              <a:t>Заезд после 17.00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400" kern="1400" dirty="0">
                <a:solidFill>
                  <a:srgbClr val="000000"/>
                </a:solidFill>
                <a:latin typeface="Times New Roman"/>
              </a:rPr>
              <a:t>19.00 – 21.00 Ужин, развлекательная программа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400" b="1" kern="1400" dirty="0">
                <a:solidFill>
                  <a:srgbClr val="000000"/>
                </a:solidFill>
                <a:latin typeface="Times New Roman"/>
              </a:rPr>
              <a:t>1 апреля 2017 </a:t>
            </a:r>
            <a:r>
              <a:rPr lang="ru-RU" sz="3400" b="1" kern="1400" dirty="0" smtClean="0">
                <a:solidFill>
                  <a:srgbClr val="000000"/>
                </a:solidFill>
                <a:latin typeface="Times New Roman"/>
              </a:rPr>
              <a:t>года/суббота</a:t>
            </a:r>
            <a:endParaRPr lang="ru-RU" sz="3400" b="1" kern="1400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400" kern="1400" dirty="0">
                <a:solidFill>
                  <a:srgbClr val="000000"/>
                </a:solidFill>
                <a:latin typeface="Times New Roman"/>
              </a:rPr>
              <a:t>8.00 – 10.00  Завтрак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400" kern="1400" dirty="0">
                <a:solidFill>
                  <a:srgbClr val="000000"/>
                </a:solidFill>
                <a:latin typeface="Times New Roman"/>
              </a:rPr>
              <a:t>10.00 – 11.30 </a:t>
            </a:r>
            <a:r>
              <a:rPr lang="ru-RU" sz="3400" kern="1400" dirty="0" smtClean="0">
                <a:solidFill>
                  <a:srgbClr val="000000"/>
                </a:solidFill>
                <a:latin typeface="Times New Roman"/>
              </a:rPr>
              <a:t>Конференц-зал, дискуссия*</a:t>
            </a:r>
            <a:endParaRPr lang="ru-RU" sz="3400" kern="1400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400" kern="1400" dirty="0">
                <a:solidFill>
                  <a:srgbClr val="000000"/>
                </a:solidFill>
                <a:latin typeface="Times New Roman"/>
              </a:rPr>
              <a:t>11.30 – 12.00 Кофе-брейк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400" kern="1400" dirty="0">
                <a:solidFill>
                  <a:srgbClr val="000000"/>
                </a:solidFill>
                <a:latin typeface="Times New Roman"/>
              </a:rPr>
              <a:t>12.00 – 13.30 </a:t>
            </a:r>
            <a:r>
              <a:rPr lang="ru-RU" sz="3400" kern="1400" dirty="0" smtClean="0">
                <a:solidFill>
                  <a:srgbClr val="000000"/>
                </a:solidFill>
                <a:latin typeface="Times New Roman"/>
              </a:rPr>
              <a:t>Конференц-зал, презентации выпускников*</a:t>
            </a:r>
            <a:endParaRPr lang="ru-RU" sz="3400" kern="1400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400" kern="1400" dirty="0">
                <a:solidFill>
                  <a:srgbClr val="000000"/>
                </a:solidFill>
                <a:latin typeface="Times New Roman"/>
              </a:rPr>
              <a:t>13.30 – 15.00  Обед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400" kern="1400" dirty="0">
                <a:solidFill>
                  <a:srgbClr val="000000"/>
                </a:solidFill>
                <a:latin typeface="Times New Roman"/>
              </a:rPr>
              <a:t>16.00 – 18.00 Командные </a:t>
            </a:r>
            <a:r>
              <a:rPr lang="ru-RU" sz="3400" kern="1400" dirty="0" smtClean="0">
                <a:solidFill>
                  <a:srgbClr val="000000"/>
                </a:solidFill>
                <a:latin typeface="Times New Roman"/>
              </a:rPr>
              <a:t>игры.</a:t>
            </a:r>
            <a:endParaRPr lang="ru-RU" sz="3400" kern="1400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400" kern="1400" dirty="0">
                <a:solidFill>
                  <a:srgbClr val="000000"/>
                </a:solidFill>
                <a:latin typeface="Times New Roman"/>
              </a:rPr>
              <a:t>18.00 – 19.00 Свободное время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400" kern="1400" dirty="0">
                <a:solidFill>
                  <a:srgbClr val="000000"/>
                </a:solidFill>
                <a:latin typeface="Times New Roman"/>
              </a:rPr>
              <a:t>19.00 – 21.00 Ужин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400" kern="1400" dirty="0">
                <a:solidFill>
                  <a:srgbClr val="000000"/>
                </a:solidFill>
                <a:latin typeface="Times New Roman"/>
              </a:rPr>
              <a:t>Далее – развлекательная программа, свободное время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400" b="1" kern="1400" dirty="0">
                <a:solidFill>
                  <a:srgbClr val="000000"/>
                </a:solidFill>
                <a:latin typeface="Times New Roman"/>
              </a:rPr>
              <a:t>2 апреля 2017 </a:t>
            </a:r>
            <a:r>
              <a:rPr lang="ru-RU" sz="3400" b="1" kern="1400" dirty="0" smtClean="0">
                <a:solidFill>
                  <a:srgbClr val="000000"/>
                </a:solidFill>
                <a:latin typeface="Times New Roman"/>
              </a:rPr>
              <a:t>года/воскресенье</a:t>
            </a:r>
            <a:endParaRPr lang="ru-RU" sz="3400" b="1" kern="1400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400" kern="1400" dirty="0">
                <a:solidFill>
                  <a:srgbClr val="000000"/>
                </a:solidFill>
                <a:latin typeface="Times New Roman"/>
              </a:rPr>
              <a:t>8.00 – 10.00 Завтрак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400" kern="1400" dirty="0">
                <a:solidFill>
                  <a:srgbClr val="000000"/>
                </a:solidFill>
                <a:latin typeface="Times New Roman"/>
              </a:rPr>
              <a:t>13.00 – 15.00 – Обед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400" kern="1400" dirty="0">
                <a:solidFill>
                  <a:srgbClr val="000000"/>
                </a:solidFill>
                <a:latin typeface="Times New Roman"/>
              </a:rPr>
              <a:t>Отъезд</a:t>
            </a:r>
          </a:p>
          <a:p>
            <a:pPr marL="0" indent="0">
              <a:spcBef>
                <a:spcPts val="0"/>
              </a:spcBef>
              <a:spcAft>
                <a:spcPts val="598"/>
              </a:spcAft>
              <a:buNone/>
            </a:pPr>
            <a:endParaRPr lang="ru-RU" sz="3400" kern="1400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spcBef>
                <a:spcPts val="0"/>
              </a:spcBef>
              <a:spcAft>
                <a:spcPts val="598"/>
              </a:spcAft>
              <a:buNone/>
            </a:pPr>
            <a:r>
              <a:rPr lang="ru-RU" sz="3400" kern="1400" dirty="0" smtClean="0">
                <a:solidFill>
                  <a:srgbClr val="000000"/>
                </a:solidFill>
                <a:latin typeface="Times New Roman"/>
              </a:rPr>
              <a:t>* тематика обсуждается!</a:t>
            </a:r>
            <a:endParaRPr lang="ru-RU" sz="3400" kern="1400" dirty="0">
              <a:solidFill>
                <a:srgbClr val="000000"/>
              </a:solidFill>
              <a:latin typeface="Times New Roman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19" y="1412776"/>
            <a:ext cx="3312719" cy="20837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496476"/>
            <a:ext cx="3377580" cy="11727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19" y="4577373"/>
            <a:ext cx="3423878" cy="210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39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Условия </a:t>
            </a:r>
            <a:r>
              <a:rPr lang="ru-RU" dirty="0" smtClean="0"/>
              <a:t>проживания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kern="1400" dirty="0">
                <a:solidFill>
                  <a:srgbClr val="000000"/>
                </a:solidFill>
                <a:latin typeface="Times New Roman"/>
              </a:rPr>
              <a:t>LES ART RESORT  - это  загородный отель со SPA комплексом, двумя бассейнами, ресторанами и развлечениями, расположен в 70 км от МКАД по Минскому </a:t>
            </a:r>
            <a:r>
              <a:rPr lang="ru-RU" sz="2900" kern="1400" dirty="0" smtClean="0">
                <a:solidFill>
                  <a:srgbClr val="000000"/>
                </a:solidFill>
                <a:latin typeface="Times New Roman"/>
              </a:rPr>
              <a:t>шоссе.</a:t>
            </a:r>
            <a:endParaRPr lang="ru-RU" sz="2900" kern="1400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2900" kern="1400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kern="1400" dirty="0" smtClean="0">
                <a:solidFill>
                  <a:srgbClr val="000000"/>
                </a:solidFill>
                <a:latin typeface="Times New Roman"/>
              </a:rPr>
              <a:t>Ознакомиться </a:t>
            </a:r>
            <a:r>
              <a:rPr lang="ru-RU" sz="2900" kern="1400" dirty="0">
                <a:solidFill>
                  <a:srgbClr val="000000"/>
                </a:solidFill>
                <a:latin typeface="Times New Roman"/>
              </a:rPr>
              <a:t>с различными категориями номеров и стоимостью можно здесь: </a:t>
            </a:r>
            <a:r>
              <a:rPr lang="ru-RU" sz="2900" kern="1400" dirty="0">
                <a:solidFill>
                  <a:srgbClr val="C00000"/>
                </a:solidFill>
                <a:latin typeface="Times New Roman"/>
                <a:hlinkClick r:id="rId2"/>
              </a:rPr>
              <a:t>http://lesresort.ru/leisure/#</a:t>
            </a:r>
            <a:r>
              <a:rPr lang="ru-RU" sz="2900" kern="1400" dirty="0" smtClean="0">
                <a:solidFill>
                  <a:srgbClr val="C00000"/>
                </a:solidFill>
                <a:latin typeface="Times New Roman"/>
                <a:hlinkClick r:id="rId2"/>
              </a:rPr>
              <a:t>prices</a:t>
            </a:r>
            <a:r>
              <a:rPr lang="ru-RU" sz="2900" kern="1400" dirty="0" smtClean="0">
                <a:solidFill>
                  <a:srgbClr val="C00000"/>
                </a:solidFill>
                <a:latin typeface="Times New Roman"/>
              </a:rPr>
              <a:t> </a:t>
            </a:r>
            <a:endParaRPr lang="ru-RU" sz="2900" kern="1400" dirty="0">
              <a:solidFill>
                <a:srgbClr val="C00000"/>
              </a:solidFill>
              <a:latin typeface="Times New Roman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kern="1400" dirty="0">
                <a:solidFill>
                  <a:srgbClr val="000000"/>
                </a:solidFill>
                <a:latin typeface="Times New Roman"/>
              </a:rPr>
              <a:t>Цены указаны за одни сутки, включает в себя 3 разовое питание и напитки по системе «все включено». В данном отеле есть </a:t>
            </a:r>
            <a:r>
              <a:rPr lang="ru-RU" sz="2900" kern="1400" dirty="0" err="1" smtClean="0">
                <a:solidFill>
                  <a:srgbClr val="000000"/>
                </a:solidFill>
                <a:latin typeface="Times New Roman"/>
              </a:rPr>
              <a:t>спа</a:t>
            </a:r>
            <a:r>
              <a:rPr lang="ru-RU" sz="2900" kern="1400" dirty="0" smtClean="0">
                <a:solidFill>
                  <a:srgbClr val="000000"/>
                </a:solidFill>
                <a:latin typeface="Times New Roman"/>
              </a:rPr>
              <a:t>-комплекс, тренажерный зал, возможности </a:t>
            </a:r>
            <a:r>
              <a:rPr lang="ru-RU" sz="2900" kern="1400" dirty="0">
                <a:solidFill>
                  <a:srgbClr val="000000"/>
                </a:solidFill>
                <a:latin typeface="Times New Roman"/>
              </a:rPr>
              <a:t>для развлечения детей и взрослых.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2900" kern="1400" dirty="0" smtClean="0">
              <a:solidFill>
                <a:srgbClr val="C00000"/>
              </a:solidFill>
              <a:latin typeface="Times New Roman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b="1" kern="1400" dirty="0" smtClean="0">
                <a:solidFill>
                  <a:srgbClr val="C00000"/>
                </a:solidFill>
                <a:latin typeface="Times New Roman"/>
              </a:rPr>
              <a:t>Данный </a:t>
            </a:r>
            <a:r>
              <a:rPr lang="ru-RU" sz="2900" b="1" kern="1400" dirty="0">
                <a:solidFill>
                  <a:srgbClr val="C00000"/>
                </a:solidFill>
                <a:latin typeface="Times New Roman"/>
              </a:rPr>
              <a:t>отель предоставляет нам специальную скидку 20% для всех участников встречи выпускников</a:t>
            </a:r>
            <a:r>
              <a:rPr lang="ru-RU" sz="2900" b="1" kern="1400" dirty="0" smtClean="0">
                <a:solidFill>
                  <a:srgbClr val="C00000"/>
                </a:solidFill>
                <a:latin typeface="Times New Roman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2900" b="1" kern="1400" dirty="0" smtClean="0">
              <a:solidFill>
                <a:srgbClr val="C00000"/>
              </a:solidFill>
              <a:latin typeface="Times New Roman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b="1" kern="1400" dirty="0" smtClean="0">
                <a:solidFill>
                  <a:srgbClr val="C00000"/>
                </a:solidFill>
                <a:latin typeface="Times New Roman"/>
              </a:rPr>
              <a:t>Важно!</a:t>
            </a:r>
            <a:endParaRPr lang="ru-RU" sz="2900" b="1" kern="1400" dirty="0">
              <a:solidFill>
                <a:srgbClr val="C00000"/>
              </a:solidFill>
              <a:latin typeface="Times New Roman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ru-RU" sz="2900" kern="1400" dirty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ru-RU" sz="2900" kern="1400" dirty="0" smtClean="0">
                <a:solidFill>
                  <a:srgbClr val="000000"/>
                </a:solidFill>
                <a:latin typeface="Times New Roman"/>
              </a:rPr>
              <a:t>Бронировать </a:t>
            </a:r>
            <a:r>
              <a:rPr lang="ru-RU" sz="2900" kern="1400" dirty="0">
                <a:solidFill>
                  <a:srgbClr val="000000"/>
                </a:solidFill>
                <a:latin typeface="Times New Roman"/>
              </a:rPr>
              <a:t>номера мы будем централизованно (чтобы получить скидку).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ru-RU" sz="2900" kern="1400" dirty="0" smtClean="0">
                <a:solidFill>
                  <a:srgbClr val="000000"/>
                </a:solidFill>
                <a:latin typeface="Times New Roman"/>
              </a:rPr>
              <a:t> Если </a:t>
            </a:r>
            <a:r>
              <a:rPr lang="ru-RU" sz="2900" kern="1400" dirty="0">
                <a:solidFill>
                  <a:srgbClr val="000000"/>
                </a:solidFill>
                <a:latin typeface="Times New Roman"/>
              </a:rPr>
              <a:t>Вам нужно найти «соседа» для проживания—пишите</a:t>
            </a:r>
            <a:r>
              <a:rPr lang="ru-RU" sz="2900" kern="1400" dirty="0" smtClean="0">
                <a:solidFill>
                  <a:srgbClr val="000000"/>
                </a:solidFill>
                <a:latin typeface="Times New Roman"/>
              </a:rPr>
              <a:t>!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ru-RU" sz="2900" kern="1400" dirty="0" smtClean="0">
                <a:solidFill>
                  <a:srgbClr val="000000"/>
                </a:solidFill>
                <a:latin typeface="Times New Roman"/>
              </a:rPr>
              <a:t> Все </a:t>
            </a:r>
            <a:r>
              <a:rPr lang="ru-RU" sz="2900" kern="1400" dirty="0">
                <a:solidFill>
                  <a:srgbClr val="000000"/>
                </a:solidFill>
                <a:latin typeface="Times New Roman"/>
              </a:rPr>
              <a:t>Ваши пожелания и заявки Вы </a:t>
            </a:r>
            <a:r>
              <a:rPr lang="ru-RU" sz="2900" kern="1400" dirty="0" smtClean="0">
                <a:solidFill>
                  <a:srgbClr val="000000"/>
                </a:solidFill>
                <a:latin typeface="Times New Roman"/>
              </a:rPr>
              <a:t>можете направлять </a:t>
            </a:r>
            <a:r>
              <a:rPr lang="ru-RU" sz="2900" kern="1400" dirty="0">
                <a:solidFill>
                  <a:srgbClr val="000000"/>
                </a:solidFill>
                <a:latin typeface="Times New Roman"/>
              </a:rPr>
              <a:t>Курковой Дине </a:t>
            </a:r>
            <a:r>
              <a:rPr lang="ru-RU" sz="2900" kern="1400" dirty="0" smtClean="0">
                <a:solidFill>
                  <a:srgbClr val="000000"/>
                </a:solidFill>
                <a:latin typeface="Times New Roman"/>
              </a:rPr>
              <a:t>Николаевне </a:t>
            </a:r>
            <a:r>
              <a:rPr lang="ru-RU" sz="2900" kern="1400" dirty="0">
                <a:solidFill>
                  <a:srgbClr val="000000"/>
                </a:solidFill>
                <a:latin typeface="Times New Roman"/>
              </a:rPr>
              <a:t>до 20 февраля по адресу: </a:t>
            </a:r>
            <a:r>
              <a:rPr lang="ru-RU" sz="2900" kern="1400" dirty="0" smtClean="0">
                <a:solidFill>
                  <a:srgbClr val="000000"/>
                </a:solidFill>
                <a:latin typeface="Times New Roman"/>
                <a:hlinkClick r:id="rId3"/>
              </a:rPr>
              <a:t>marketing@econ.msu.ru</a:t>
            </a:r>
            <a:r>
              <a:rPr lang="ru-RU" sz="2900" kern="1400" dirty="0" smtClean="0">
                <a:solidFill>
                  <a:srgbClr val="000000"/>
                </a:solidFill>
                <a:latin typeface="Times New Roman"/>
              </a:rPr>
              <a:t>  </a:t>
            </a:r>
            <a:endParaRPr lang="ru-RU" sz="2900" kern="1400" dirty="0">
              <a:solidFill>
                <a:srgbClr val="000000"/>
              </a:solidFill>
              <a:latin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868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Дополнительная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800" kern="1400" dirty="0">
                <a:solidFill>
                  <a:srgbClr val="000000"/>
                </a:solidFill>
                <a:latin typeface="Times New Roman"/>
              </a:rPr>
              <a:t>Мы постараемся сделать все, чтобы наша встреча была интересной, насыщенной и полезной для Вас! </a:t>
            </a:r>
            <a:r>
              <a:rPr lang="ru-RU" sz="1800" kern="140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1800" kern="1400" smtClean="0">
                <a:solidFill>
                  <a:srgbClr val="000000"/>
                </a:solidFill>
                <a:latin typeface="Times New Roman"/>
              </a:rPr>
              <a:t>Вы </a:t>
            </a:r>
            <a:r>
              <a:rPr lang="ru-RU" sz="1800" kern="1400" dirty="0">
                <a:solidFill>
                  <a:srgbClr val="000000"/>
                </a:solidFill>
                <a:latin typeface="Times New Roman"/>
              </a:rPr>
              <a:t>смогли бы отдохнуть и хорошенько повеселиться! </a:t>
            </a:r>
          </a:p>
          <a:p>
            <a:endParaRPr lang="ru-RU" sz="1800" dirty="0" smtClean="0"/>
          </a:p>
          <a:p>
            <a:r>
              <a:rPr lang="ru-RU" sz="1800" dirty="0" smtClean="0"/>
              <a:t>Поэтому </a:t>
            </a:r>
            <a:r>
              <a:rPr lang="ru-RU" sz="1800" dirty="0"/>
              <a:t>мы будем рады узнать Ваши пожелания и предложения по организации </a:t>
            </a:r>
            <a:r>
              <a:rPr lang="ru-RU" sz="1800" dirty="0" smtClean="0"/>
              <a:t>мероприятия!</a:t>
            </a:r>
          </a:p>
          <a:p>
            <a:endParaRPr lang="ru-RU" sz="1800" dirty="0" smtClean="0"/>
          </a:p>
          <a:p>
            <a:r>
              <a:rPr lang="ru-RU" sz="1800" dirty="0" smtClean="0"/>
              <a:t>Также, если Вы хотите выступить в рамках мероприятия по какой-либо тематике или презентовать свою компанию – направьте информацию Курковой Дине Николаевна </a:t>
            </a:r>
            <a:r>
              <a:rPr lang="ru-RU" sz="1800" kern="1400" dirty="0" smtClean="0">
                <a:solidFill>
                  <a:srgbClr val="000000"/>
                </a:solidFill>
                <a:latin typeface="Times New Roman"/>
                <a:hlinkClick r:id="rId2"/>
              </a:rPr>
              <a:t>marketing@econ.msu.ru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78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01752" y="2780928"/>
            <a:ext cx="8534400" cy="758952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Мы с нетерпением ждем встречи с Вами!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354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91</TotalTime>
  <Words>369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    Встреча выпускников программ МВА ЭФ МГУ  2017   </vt:lpstr>
      <vt:lpstr>Встреча выпускников программы МВА 2017</vt:lpstr>
      <vt:lpstr>План встречи </vt:lpstr>
      <vt:lpstr>Условия проживания</vt:lpstr>
      <vt:lpstr>Дополнительная информация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Встреча выпускников программ МВА  2017</dc:title>
  <dc:creator>Tregubenko Maria Gennadevna</dc:creator>
  <cp:lastModifiedBy>Tregubenko Maria Gennadevna</cp:lastModifiedBy>
  <cp:revision>12</cp:revision>
  <cp:lastPrinted>2017-01-19T11:14:21Z</cp:lastPrinted>
  <dcterms:created xsi:type="dcterms:W3CDTF">2017-01-19T10:17:14Z</dcterms:created>
  <dcterms:modified xsi:type="dcterms:W3CDTF">2017-01-19T11:48:46Z</dcterms:modified>
</cp:coreProperties>
</file>